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79" r:id="rId4"/>
    <p:sldId id="281" r:id="rId5"/>
    <p:sldId id="283" r:id="rId6"/>
    <p:sldId id="285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7F28C050-B82C-4B55-9FF7-8E2B1C9120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8369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1460828B-BD75-49EE-A9DC-69711B3843B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5885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D89D4CE-F749-4409-9053-07474FBD8C87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3AF5EC-91F5-4B4A-836A-B0197A93F8CA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982B211-FA6D-440E-B38E-C92E8D724E6E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F6F870F-F4FE-46E9-84C3-5F9029E60554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5FDBF8C-DEDE-4F7D-907B-5785462A6F02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476DED3-8AC0-429B-8CAA-37D70D0FDABB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408327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68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Culver City 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迦福市基督徒聚會</a:t>
            </a:r>
            <a:endParaRPr lang="zh-CN" altLang="en-US" sz="1200">
              <a:ea typeface="SimSun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 dirty="0">
              <a:ea typeface="SimSun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5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耶穌，耶穌，我的性命，因為愛的緣故，</a:t>
            </a:r>
          </a:p>
          <a:p>
            <a:pPr algn="ctr" eaLnBrk="1" hangingPunct="1"/>
            <a:r>
              <a:rPr lang="en-US" altLang="zh-TW" sz="2800" dirty="0"/>
              <a:t>O Jesus, Jesus, dearest Lord! Forgive me if I say,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求原諒我，將祢聖名，日念千遍不住。</a:t>
            </a:r>
          </a:p>
          <a:p>
            <a:pPr algn="ctr" eaLnBrk="1" hangingPunct="1"/>
            <a:r>
              <a:rPr lang="en-US" altLang="zh-TW" sz="2800" dirty="0"/>
              <a:t>For very love, Thy sacred Name a thousand times a day. 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5608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227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我的性命</a:t>
            </a:r>
            <a:r>
              <a:rPr lang="zh-TW" altLang="en-US" sz="2800" b="1" dirty="0">
                <a:latin typeface="NSimSun" panose="02010609030101010101" pitchFamily="49" charset="-122"/>
                <a:ea typeface="NSimSun" panose="02010609030101010101" pitchFamily="49" charset="-122"/>
              </a:rPr>
              <a:t> </a:t>
            </a:r>
            <a:br>
              <a:rPr lang="zh-TW" altLang="en-US" sz="2800" b="1" dirty="0">
                <a:latin typeface="NSimSun" panose="02010609030101010101" pitchFamily="49" charset="-122"/>
                <a:ea typeface="NSimSun" panose="02010609030101010101" pitchFamily="49" charset="-122"/>
              </a:rPr>
            </a:b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O JESUS, JESUS, DEAREST LORD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zh-TW" altLang="en-US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我心愛祢，不知如何約束我的奇樂；</a:t>
            </a:r>
          </a:p>
          <a:p>
            <a:pPr algn="ctr" eaLnBrk="1" hangingPunct="1"/>
            <a:r>
              <a:rPr lang="en-US" altLang="zh-TW" sz="2800" dirty="0"/>
              <a:t>I love Thee so I know not how my transports to control;</a:t>
            </a:r>
          </a:p>
          <a:p>
            <a:pPr algn="ctr" eaLnBrk="1" hangingPunct="1"/>
            <a:r>
              <a:rPr lang="zh-TW" altLang="en-US" dirty="0"/>
              <a:t>祢愛有如一團熱火，使我心中火熱。</a:t>
            </a:r>
          </a:p>
          <a:p>
            <a:pPr algn="ctr" eaLnBrk="1" hangingPunct="1"/>
            <a:r>
              <a:rPr lang="en-US" altLang="zh-TW" sz="2800" dirty="0"/>
              <a:t>Thy love is like a burning fire within my very soul.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因祢是我一切、一切：我的倚靠、食糧，</a:t>
            </a:r>
          </a:p>
          <a:p>
            <a:pPr algn="ctr" eaLnBrk="1" hangingPunct="1"/>
            <a:r>
              <a:rPr lang="en-US" altLang="zh-TW" sz="2800" dirty="0"/>
              <a:t>For Thou to me art all in all: my honor and my wealth,</a:t>
            </a:r>
          </a:p>
          <a:p>
            <a:pPr algn="ctr" eaLnBrk="1" hangingPunct="1"/>
            <a:r>
              <a:rPr lang="zh-TW" altLang="en-US" dirty="0"/>
              <a:t>我心羡慕，我身醫藥，我魂永遠力量。</a:t>
            </a:r>
          </a:p>
          <a:p>
            <a:pPr algn="ctr" eaLnBrk="1" hangingPunct="1"/>
            <a:r>
              <a:rPr lang="en-US" altLang="zh-TW" sz="2800" dirty="0"/>
              <a:t>My heart’s desire, my body’s strength, my soul’s eternal hearth.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燒，燒，哦愛，在我心懷，日夜厲害的燒！</a:t>
            </a:r>
          </a:p>
          <a:p>
            <a:pPr algn="ctr" eaLnBrk="1" hangingPunct="1"/>
            <a:r>
              <a:rPr lang="en-US" altLang="zh-TW" sz="2700" dirty="0"/>
              <a:t>Burn, burn, O love, within my heart! Burn fiercely night and day,</a:t>
            </a:r>
          </a:p>
          <a:p>
            <a:pPr algn="ctr" eaLnBrk="1" hangingPunct="1"/>
            <a:r>
              <a:rPr lang="zh-TW" altLang="en-US" dirty="0"/>
              <a:t>直至所有其他的愛燒到無處可找。</a:t>
            </a:r>
          </a:p>
          <a:p>
            <a:pPr algn="ctr" eaLnBrk="1" hangingPunct="1"/>
            <a:r>
              <a:rPr lang="en-US" altLang="zh-TW" sz="2800" dirty="0"/>
              <a:t>Till all the dross of earthly loves is burned, and burned away.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暗中之光，憂中之樂，天在地上開始；</a:t>
            </a:r>
          </a:p>
          <a:p>
            <a:pPr algn="ctr" eaLnBrk="1" hangingPunct="1"/>
            <a:r>
              <a:rPr lang="en-US" altLang="zh-TW" sz="2800" dirty="0"/>
              <a:t>O light in darkness, joy in grief, 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begun on earth;</a:t>
            </a:r>
          </a:p>
          <a:p>
            <a:pPr algn="ctr" eaLnBrk="1" hangingPunct="1"/>
            <a:r>
              <a:rPr lang="zh-TW" altLang="en-US" dirty="0"/>
              <a:t>耶穌，祢是我愛、我歌，有誰知祢價值！</a:t>
            </a:r>
          </a:p>
          <a:p>
            <a:pPr algn="ctr" eaLnBrk="1" hangingPunct="1"/>
            <a:r>
              <a:rPr lang="en-US" altLang="zh-TW" sz="2800" dirty="0"/>
              <a:t>Jesus my love, my treasure, who can tell what Thou art worth?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這愛將受什麼限制？要到那裏停止？</a:t>
            </a:r>
          </a:p>
          <a:p>
            <a:pPr algn="ctr" eaLnBrk="1" hangingPunct="1"/>
            <a:r>
              <a:rPr lang="en-US" altLang="zh-TW" sz="2700" dirty="0"/>
              <a:t>What limit is there to this love? Thy flight where will Thou stay?</a:t>
            </a:r>
          </a:p>
          <a:p>
            <a:pPr algn="ctr" eaLnBrk="1" hangingPunct="1"/>
            <a:r>
              <a:rPr lang="zh-TW" altLang="en-US" dirty="0"/>
              <a:t>進，進，我主，甘甜價值今日遠勝昨日。</a:t>
            </a:r>
          </a:p>
          <a:p>
            <a:pPr algn="ctr" eaLnBrk="1" hangingPunct="1"/>
            <a:r>
              <a:rPr lang="en-US" altLang="zh-TW" sz="2800" dirty="0"/>
              <a:t>On, on! Our Lord is sweeter far today than yesterday.</a:t>
            </a:r>
          </a:p>
          <a:p>
            <a:pPr algn="ctr" eaLnBrk="1" hangingPunct="1"/>
            <a:r>
              <a:rPr lang="zh-TW" altLang="en-US" dirty="0"/>
              <a:t>耶穌，耶穌，最愛救主，無人無物與祢比擬；</a:t>
            </a:r>
          </a:p>
          <a:p>
            <a:pPr algn="ctr" eaLnBrk="1" hangingPunct="1"/>
            <a:r>
              <a:rPr lang="en-US" altLang="zh-TW" sz="2800" dirty="0"/>
              <a:t>O Jesus, Lord, with me abide; I rest in Thee, whate’er betide;</a:t>
            </a:r>
          </a:p>
          <a:p>
            <a:pPr algn="ctr" eaLnBrk="1" hangingPunct="1"/>
            <a:r>
              <a:rPr lang="zh-TW" altLang="en-US" dirty="0"/>
              <a:t>祢的笑容是我歡喜，我愛，愛祢，祢，主。</a:t>
            </a:r>
          </a:p>
          <a:p>
            <a:pPr algn="ctr" eaLnBrk="1" hangingPunct="1"/>
            <a:r>
              <a:rPr lang="en-US" altLang="zh-TW" sz="2800" dirty="0"/>
              <a:t>Thy gracious smile is my reward; I love, I love Thee, Lord!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584</TotalTime>
  <Words>773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NSimSun</vt:lpstr>
      <vt:lpstr>宋体</vt:lpstr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H227  耶穌，耶穌，我的性命   O JESUS, JESUS, DEAREST LORD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63</cp:revision>
  <dcterms:created xsi:type="dcterms:W3CDTF">2001-04-19T19:07:54Z</dcterms:created>
  <dcterms:modified xsi:type="dcterms:W3CDTF">2017-08-05T13:34:06Z</dcterms:modified>
</cp:coreProperties>
</file>